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INTEIRA CONFIANÇA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INTEIRA CONFIANÇA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B955291-5217-4573-B619-A9B42D53FE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Senhor, eu sei que o </a:t>
            </a:r>
          </a:p>
          <a:p>
            <a:r>
              <a:rPr lang="pt-BR" dirty="0"/>
              <a:t>Teu poder não cessa, </a:t>
            </a:r>
          </a:p>
          <a:p>
            <a:r>
              <a:rPr lang="pt-BR" dirty="0"/>
              <a:t>E Teu amor insone me vigia; </a:t>
            </a:r>
          </a:p>
        </p:txBody>
      </p:sp>
    </p:spTree>
    <p:extLst>
      <p:ext uri="{BB962C8B-B14F-4D97-AF65-F5344CB8AC3E}">
        <p14:creationId xmlns:p14="http://schemas.microsoft.com/office/powerpoint/2010/main" val="2665635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INTEIRA CONFIANÇA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B955291-5217-4573-B619-A9B42D53FE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Também não falham </a:t>
            </a:r>
          </a:p>
          <a:p>
            <a:r>
              <a:rPr lang="pt-BR" dirty="0"/>
              <a:t>a bênção da promessa, </a:t>
            </a:r>
          </a:p>
          <a:p>
            <a:r>
              <a:rPr lang="pt-BR" dirty="0"/>
              <a:t>O Teu amparo e </a:t>
            </a:r>
          </a:p>
          <a:p>
            <a:r>
              <a:rPr lang="pt-BR" dirty="0"/>
              <a:t>doce companhia.</a:t>
            </a:r>
          </a:p>
        </p:txBody>
      </p:sp>
    </p:spTree>
    <p:extLst>
      <p:ext uri="{BB962C8B-B14F-4D97-AF65-F5344CB8AC3E}">
        <p14:creationId xmlns:p14="http://schemas.microsoft.com/office/powerpoint/2010/main" val="3986236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INTEIRA CONFIANÇA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A14683-B7C0-4379-8B1B-4070D6C9B3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Senhor, contigo, </a:t>
            </a:r>
          </a:p>
          <a:p>
            <a:r>
              <a:rPr lang="pt-BR" dirty="0"/>
              <a:t>em Tua luz divina, </a:t>
            </a:r>
          </a:p>
          <a:p>
            <a:r>
              <a:rPr lang="pt-BR" dirty="0"/>
              <a:t>Eu seguirei, confiante, </a:t>
            </a:r>
          </a:p>
          <a:p>
            <a:r>
              <a:rPr lang="pt-BR" dirty="0"/>
              <a:t>na jornada; </a:t>
            </a:r>
          </a:p>
        </p:txBody>
      </p:sp>
    </p:spTree>
    <p:extLst>
      <p:ext uri="{BB962C8B-B14F-4D97-AF65-F5344CB8AC3E}">
        <p14:creationId xmlns:p14="http://schemas.microsoft.com/office/powerpoint/2010/main" val="780799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INTEIRA CONFIANÇA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A3BDCD-DE00-41CF-8ACC-D89D06F72F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esquadrinho a sorte, </a:t>
            </a:r>
          </a:p>
          <a:p>
            <a:r>
              <a:rPr lang="pt-BR" dirty="0"/>
              <a:t>acaso ou sina, </a:t>
            </a:r>
          </a:p>
          <a:p>
            <a:r>
              <a:rPr lang="pt-BR" dirty="0"/>
              <a:t>Mas sigo a Tua luz </a:t>
            </a:r>
          </a:p>
          <a:p>
            <a:r>
              <a:rPr lang="pt-BR" dirty="0"/>
              <a:t>na minha estrada.</a:t>
            </a:r>
          </a:p>
        </p:txBody>
      </p:sp>
    </p:spTree>
    <p:extLst>
      <p:ext uri="{BB962C8B-B14F-4D97-AF65-F5344CB8AC3E}">
        <p14:creationId xmlns:p14="http://schemas.microsoft.com/office/powerpoint/2010/main" val="3675713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INTEIRA CONFIANÇA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B955291-5217-4573-B619-A9B42D53FE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Senhor, eu sei, </a:t>
            </a:r>
          </a:p>
          <a:p>
            <a:r>
              <a:rPr lang="pt-BR" dirty="0"/>
              <a:t>nenhum merecimento </a:t>
            </a:r>
          </a:p>
          <a:p>
            <a:r>
              <a:rPr lang="pt-BR" dirty="0"/>
              <a:t>Encontrarás em mim, </a:t>
            </a:r>
          </a:p>
          <a:p>
            <a:r>
              <a:rPr lang="pt-BR" dirty="0"/>
              <a:t>na minha vida; </a:t>
            </a:r>
          </a:p>
        </p:txBody>
      </p:sp>
    </p:spTree>
    <p:extLst>
      <p:ext uri="{BB962C8B-B14F-4D97-AF65-F5344CB8AC3E}">
        <p14:creationId xmlns:p14="http://schemas.microsoft.com/office/powerpoint/2010/main" val="2688707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INTEIRA CONFIANÇA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B955291-5217-4573-B619-A9B42D53FE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tempestade </a:t>
            </a:r>
          </a:p>
          <a:p>
            <a:r>
              <a:rPr lang="pt-BR" dirty="0"/>
              <a:t>não me desanima, </a:t>
            </a:r>
          </a:p>
          <a:p>
            <a:r>
              <a:rPr lang="pt-BR" dirty="0"/>
              <a:t>Sei que darás a </a:t>
            </a:r>
          </a:p>
          <a:p>
            <a:r>
              <a:rPr lang="pt-BR" dirty="0"/>
              <a:t>bênção prometida!</a:t>
            </a:r>
          </a:p>
        </p:txBody>
      </p:sp>
    </p:spTree>
    <p:extLst>
      <p:ext uri="{BB962C8B-B14F-4D97-AF65-F5344CB8AC3E}">
        <p14:creationId xmlns:p14="http://schemas.microsoft.com/office/powerpoint/2010/main" val="1986454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117</Words>
  <Application>Microsoft Office PowerPoint</Application>
  <PresentationFormat>Apresentação na tela (16:9)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INTEIRA CONFIANÇA</vt:lpstr>
      <vt:lpstr>INTEIRA CONFIANÇA</vt:lpstr>
      <vt:lpstr>INTEIRA CONFIANÇA</vt:lpstr>
      <vt:lpstr>INTEIRA CONFIANÇA</vt:lpstr>
      <vt:lpstr>INTEIRA CONFIANÇA</vt:lpstr>
      <vt:lpstr>INTEIRA CONFIANÇA</vt:lpstr>
      <vt:lpstr>INTEIRA CONFIANÇA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2019-06-12T22:41:50Z</dcterms:modified>
</cp:coreProperties>
</file>

<file path=docProps/thumbnail.jpeg>
</file>